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DF0"/>
    <a:srgbClr val="F4C7AB"/>
    <a:srgbClr val="B2B8A3"/>
    <a:srgbClr val="FFF5EB"/>
    <a:srgbClr val="08FFC8"/>
    <a:srgbClr val="6B778D"/>
    <a:srgbClr val="263859"/>
    <a:srgbClr val="12C2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EF4A1A-E25E-7F61-B719-7E8814D37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FFD55AC-713C-8E02-CCE8-6C9D7D773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3E16CF-E35B-88E3-2B37-E43FECD1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6A8EB-29A4-7975-5D68-07428F14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49C42F-7396-9A4E-EABC-663C42AC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05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DFF3A1-04E9-11C4-E48C-AA849DD89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EACA53-FDCD-C6DE-4B7A-FC01ABE8B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368A82-B9C3-DB7A-11E5-00523028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736627-291D-2BC2-943B-D7DA9EA6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C210024-DFD9-194F-4E21-AE41C120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11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040C00-E4EA-07EE-16B3-93F2D3941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629EA1-8AC8-E36C-DF16-446D5452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92DD05-FF6F-EDFB-12A0-3CE56679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C59FF9-350C-DD1B-B4A7-8F026B59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11DB47-79F8-F140-FD93-243F4AC3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85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4FB76-1AD1-4B63-4107-D8D7C752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A6A381-5D98-6E20-55E9-D009D5B3E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0EAFEF-FBED-3D4E-0816-FDFF3394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94F50C-D572-BF09-8FBC-48C909C8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0EF132-D8C7-9997-0C33-8E43DEE6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33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952AEE-E4CA-726E-D51F-DD71A427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74CF05-B8B4-792F-583F-579E9C539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7673FB-A60C-98BB-1A14-E7B89C36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CD11A5-971C-B1CA-4705-EB5F022C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8A635B-5584-7608-023E-42116CE14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71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957503-8692-BEE7-490F-5835CEDA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185875-02CD-BADE-2C3C-12AD4F278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83150E9-F200-6142-572E-17EC67913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BA4386-8B57-796F-55AA-6BCA9736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D243C9D-9630-657C-121C-8E653774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CC89C6E-71A6-9427-576D-5C9A5CD2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78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54F951-E3D1-6320-F09F-28C562132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49C6931-1451-C021-62DE-F776F14E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AB368A8-B3D9-32C4-A7D4-C5C3E352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A853F43-7D51-3051-C8C1-ABC32B2D82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91E84C6-6071-2697-86EC-F0E61D424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F8FB21-965D-A38E-14F4-C09B3FB93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9053A26-DEE7-F88B-F36B-F5AB4DEF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6CF461C-D01D-7043-6280-3FEA5ACEA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8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E407BD-F45A-9F32-B5E5-F4D114B1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A1A6C17-2BB5-BFDA-2F34-FC72E83A0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0ED08FA-261E-CF12-25DF-1F3EC1F0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76D778F-D60D-C84E-E409-DBBA8D80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419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0F681AB-700B-0F80-364D-CA12BC8D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1330C65-E60B-1BDA-E3F4-A3030BC02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5BB9C28-97E1-30A3-A371-7558EAFF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96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C57174-EA6B-E8F2-23F7-363F04CED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8EC3491-C880-45BB-0D8E-762E4720C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EDC201B-0D4F-9587-6AFD-E8950ED76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E4B574B-8BA6-1A92-9074-853617900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E8C296B-08F0-6716-D4AF-A7899F63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99914C-C011-92BA-0A84-28AFE1ABA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30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912F32-0623-3F1A-6E12-AD0A1CAAD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0019188-4BA2-9206-D786-6F677E0BA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F38481-A4E0-AA5B-323E-835E37234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6F6863-B88F-46A6-8C65-CF1E7F3F7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371030-3442-7716-0F9A-BC519D5B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29C2CC7-861A-B326-7973-681A0F43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72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740BCBA-877B-5BDF-8BFD-9F6A19269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F51D8D-973A-0866-312B-2B2C059AA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7D74F1-A6C1-173F-26D7-A279D22384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75D9-03AC-42C6-B7F1-2F5BFFF5A1A1}" type="datetimeFigureOut">
              <a:rPr lang="zh-CN" altLang="en-US" smtClean="0"/>
              <a:t>2022/5/26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A6F860-45DF-9D6E-5E3F-8D7F91C9BB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322A45-1728-678F-1862-F36C870E8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CE15-1411-47AB-AC5E-1EAF9A43F9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729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>
            <a:extLst>
              <a:ext uri="{FF2B5EF4-FFF2-40B4-BE49-F238E27FC236}">
                <a16:creationId xmlns:a16="http://schemas.microsoft.com/office/drawing/2014/main" id="{16498F41-FC64-71B0-9285-56F16E3FCF04}"/>
              </a:ext>
            </a:extLst>
          </p:cNvPr>
          <p:cNvSpPr/>
          <p:nvPr/>
        </p:nvSpPr>
        <p:spPr>
          <a:xfrm>
            <a:off x="5790210" y="807521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62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F4C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stCxn id="4" idx="2"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  <a:endCxn id="4" idx="6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429993" y="3618112"/>
            <a:ext cx="611580" cy="611580"/>
          </a:xfrm>
          <a:prstGeom prst="ellipse">
            <a:avLst/>
          </a:prstGeom>
          <a:solidFill>
            <a:srgbClr val="F4C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A84E6C54-34AF-E9CA-604D-7BDB6D539303}"/>
              </a:ext>
            </a:extLst>
          </p:cNvPr>
          <p:cNvSpPr txBox="1"/>
          <p:nvPr/>
        </p:nvSpPr>
        <p:spPr>
          <a:xfrm>
            <a:off x="6041573" y="3740331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D25A65AF-9638-87A6-ADFA-5D509E0E4FBA}"/>
              </a:ext>
            </a:extLst>
          </p:cNvPr>
          <p:cNvCxnSpPr>
            <a:cxnSpLocks/>
            <a:stCxn id="33" idx="1"/>
            <a:endCxn id="53" idx="5"/>
          </p:cNvCxnSpPr>
          <p:nvPr/>
        </p:nvCxnSpPr>
        <p:spPr>
          <a:xfrm flipH="1" flipV="1">
            <a:off x="5340429" y="3227609"/>
            <a:ext cx="179128" cy="480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1985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19850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57104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57104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22580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22580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62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6737714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6737713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2496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2496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77615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77615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27692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51C2BEB-7131-AA2A-5C0F-E22665AF5E71}"/>
              </a:ext>
            </a:extLst>
          </p:cNvPr>
          <p:cNvSpPr/>
          <p:nvPr/>
        </p:nvSpPr>
        <p:spPr>
          <a:xfrm>
            <a:off x="1135186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87888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87888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3007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3007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981266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981266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32804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32804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083995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083995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A8A6FF0-4A19-9BDB-3F9F-90E8729BC07A}"/>
              </a:ext>
            </a:extLst>
          </p:cNvPr>
          <p:cNvSpPr/>
          <p:nvPr/>
        </p:nvSpPr>
        <p:spPr>
          <a:xfrm>
            <a:off x="1135186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11</a:t>
            </a:r>
            <a:endParaRPr lang="zh-CN" altLang="en-US" sz="1200" dirty="0"/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27345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8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F4C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429993" y="3618112"/>
            <a:ext cx="611580" cy="611580"/>
          </a:xfrm>
          <a:prstGeom prst="ellipse">
            <a:avLst/>
          </a:prstGeom>
          <a:solidFill>
            <a:srgbClr val="DEED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A84E6C54-34AF-E9CA-604D-7BDB6D539303}"/>
              </a:ext>
            </a:extLst>
          </p:cNvPr>
          <p:cNvSpPr txBox="1"/>
          <p:nvPr/>
        </p:nvSpPr>
        <p:spPr>
          <a:xfrm>
            <a:off x="6041573" y="3740331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11</a:t>
            </a:r>
            <a:endParaRPr lang="zh-CN" altLang="en-US" dirty="0"/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D25A65AF-9638-87A6-ADFA-5D509E0E4FBA}"/>
              </a:ext>
            </a:extLst>
          </p:cNvPr>
          <p:cNvCxnSpPr>
            <a:cxnSpLocks/>
            <a:stCxn id="33" idx="1"/>
            <a:endCxn id="53" idx="5"/>
          </p:cNvCxnSpPr>
          <p:nvPr/>
        </p:nvCxnSpPr>
        <p:spPr>
          <a:xfrm flipH="1" flipV="1">
            <a:off x="5340429" y="3227609"/>
            <a:ext cx="179128" cy="4800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1985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19850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57104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57104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22580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22580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6737714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6737713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2496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2496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77615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77615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27692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87888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87888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3007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3007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981266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981266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32804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32804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083995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083995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BA8A6FF0-4A19-9BDB-3F9F-90E8729BC07A}"/>
              </a:ext>
            </a:extLst>
          </p:cNvPr>
          <p:cNvSpPr/>
          <p:nvPr/>
        </p:nvSpPr>
        <p:spPr>
          <a:xfrm>
            <a:off x="1135186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11</a:t>
            </a:r>
            <a:endParaRPr lang="zh-CN" altLang="en-US" sz="1200" dirty="0"/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27345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B51C2BEB-7131-AA2A-5C0F-E22665AF5E71}"/>
              </a:ext>
            </a:extLst>
          </p:cNvPr>
          <p:cNvSpPr/>
          <p:nvPr/>
        </p:nvSpPr>
        <p:spPr>
          <a:xfrm>
            <a:off x="11351868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82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0.02956 -0.4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1" y="-2094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46 L -0.11289 -0.04213 C -0.13632 -0.05162 -0.17161 -0.05671 -0.20872 -0.05671 C -0.25078 -0.05671 -0.2845 -0.05162 -0.30794 -0.04213 L -0.4207 -0.00046 " pathEditMode="relative" rAng="0" ptsTypes="AAAAA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-28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40" grpId="0" animBg="1"/>
      <p:bldP spid="73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F4C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790210" y="749563"/>
            <a:ext cx="611580" cy="611580"/>
          </a:xfrm>
          <a:prstGeom prst="ellipse">
            <a:avLst/>
          </a:prstGeom>
          <a:solidFill>
            <a:srgbClr val="DEED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81039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81039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632231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632231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83769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837692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73496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734960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8615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8615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837343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837343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88881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94007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94007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9126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9126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1042455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1042455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9399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9399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14518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14518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885343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EC96B604-7237-6BB3-62C7-7ECF2C1A2D2B}"/>
              </a:ext>
            </a:extLst>
          </p:cNvPr>
          <p:cNvSpPr txBox="1"/>
          <p:nvPr/>
        </p:nvSpPr>
        <p:spPr>
          <a:xfrm>
            <a:off x="5514751" y="4622148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B2B8A3"/>
                </a:solidFill>
              </a:rPr>
              <a:t>1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=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B2B8A3"/>
                </a:solidFill>
              </a:rPr>
              <a:t>1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 + 1 = 3</a:t>
            </a:r>
            <a:endParaRPr lang="zh-CN" altLang="en-US" dirty="0">
              <a:solidFill>
                <a:srgbClr val="B2B8A3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8E9D1559-DC0A-D034-1A03-6899C76362FC}"/>
              </a:ext>
            </a:extLst>
          </p:cNvPr>
          <p:cNvSpPr txBox="1"/>
          <p:nvPr/>
        </p:nvSpPr>
        <p:spPr>
          <a:xfrm>
            <a:off x="214325" y="462543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存在两个子节点，左子更大，所以交换</a:t>
            </a:r>
          </a:p>
        </p:txBody>
      </p:sp>
    </p:spTree>
    <p:extLst>
      <p:ext uri="{BB962C8B-B14F-4D97-AF65-F5344CB8AC3E}">
        <p14:creationId xmlns:p14="http://schemas.microsoft.com/office/powerpoint/2010/main" val="25059075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advClick="0" advTm="0">
        <p159:morph option="byObject"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33" grpId="0" animBg="1"/>
      <p:bldP spid="73" grpId="0"/>
      <p:bldP spid="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F4C7AB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F4C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790210" y="749563"/>
            <a:ext cx="611580" cy="611580"/>
          </a:xfrm>
          <a:prstGeom prst="ellipse">
            <a:avLst/>
          </a:prstGeom>
          <a:solidFill>
            <a:srgbClr val="DEEDF0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81039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81039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632231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632231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83769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837692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73496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734960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8615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8615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837343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837343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88881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94007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94007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9126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9126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1042455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1042455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9399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9399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14518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14518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885343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EC96B604-7237-6BB3-62C7-7ECF2C1A2D2B}"/>
              </a:ext>
            </a:extLst>
          </p:cNvPr>
          <p:cNvSpPr txBox="1"/>
          <p:nvPr/>
        </p:nvSpPr>
        <p:spPr>
          <a:xfrm>
            <a:off x="5514751" y="4622148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B2B8A3"/>
                </a:solidFill>
              </a:rPr>
              <a:t>1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=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</a:p>
          <a:p>
            <a:r>
              <a:rPr lang="en-US" altLang="zh-CN" dirty="0">
                <a:solidFill>
                  <a:srgbClr val="B2B8A3"/>
                </a:solidFill>
              </a:rPr>
              <a:t>1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 + 1 = 3</a:t>
            </a:r>
            <a:endParaRPr lang="zh-CN" altLang="en-US" dirty="0">
              <a:solidFill>
                <a:srgbClr val="B2B8A3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8E9D1559-DC0A-D034-1A03-6899C76362FC}"/>
              </a:ext>
            </a:extLst>
          </p:cNvPr>
          <p:cNvSpPr txBox="1"/>
          <p:nvPr/>
        </p:nvSpPr>
        <p:spPr>
          <a:xfrm>
            <a:off x="214325" y="462543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存在两个子节点，左子更大，所以交换</a:t>
            </a:r>
          </a:p>
        </p:txBody>
      </p:sp>
    </p:spTree>
    <p:extLst>
      <p:ext uri="{BB962C8B-B14F-4D97-AF65-F5344CB8AC3E}">
        <p14:creationId xmlns:p14="http://schemas.microsoft.com/office/powerpoint/2010/main" val="310735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185 L -0.0819 -0.00185 C -0.11836 -0.00185 -0.16328 0.03704 -0.16328 0.06875 L -0.16328 0.13936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38" y="7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0047 L 0.08177 0.00047 C 0.11836 0.00047 0.16354 -0.03842 0.16354 -0.0699 L 0.16354 -0.14028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4" y="-703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112 0.04005 C 0.01354 0.04908 0.01706 0.05394 0.0207 0.05394 C 0.02487 0.05394 0.02826 0.04908 0.0306 0.04005 L 0.04193 -2.59259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2.59259E-6 L -0.01146 -0.04606 C -0.0138 -0.05648 -0.01732 -0.06203 -0.02097 -0.06203 C -0.02513 -0.06203 -0.02852 -0.05648 -0.03086 -0.04606 L -0.04206 -2.59259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33" grpId="0" animBg="1"/>
      <p:bldP spid="40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DEED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F4C7A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790210" y="749563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81039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81039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632231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632231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83769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83769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73496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7349605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8615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8615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837343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837343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88881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94007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94007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9126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9126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1042455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1042455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9399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9399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14518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14518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885343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EC96B604-7237-6BB3-62C7-7ECF2C1A2D2B}"/>
              </a:ext>
            </a:extLst>
          </p:cNvPr>
          <p:cNvSpPr txBox="1"/>
          <p:nvPr/>
        </p:nvSpPr>
        <p:spPr>
          <a:xfrm>
            <a:off x="5514751" y="4622148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B2B8A3"/>
                </a:solidFill>
              </a:rPr>
              <a:t>2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=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4</a:t>
            </a:r>
          </a:p>
          <a:p>
            <a:r>
              <a:rPr lang="en-US" altLang="zh-CN" dirty="0">
                <a:solidFill>
                  <a:srgbClr val="B2B8A3"/>
                </a:solidFill>
              </a:rPr>
              <a:t>2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 + 1 = 5</a:t>
            </a:r>
            <a:endParaRPr lang="zh-CN" altLang="en-US" dirty="0">
              <a:solidFill>
                <a:srgbClr val="B2B8A3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8E9D1559-DC0A-D034-1A03-6899C76362FC}"/>
              </a:ext>
            </a:extLst>
          </p:cNvPr>
          <p:cNvSpPr txBox="1"/>
          <p:nvPr/>
        </p:nvSpPr>
        <p:spPr>
          <a:xfrm>
            <a:off x="214325" y="462543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存在两个子节点，左子更大，所以交换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8F683B7F-2056-348D-A051-DCF4D92D5CBA}"/>
              </a:ext>
            </a:extLst>
          </p:cNvPr>
          <p:cNvSpPr txBox="1"/>
          <p:nvPr/>
        </p:nvSpPr>
        <p:spPr>
          <a:xfrm>
            <a:off x="214325" y="4945313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存在两个子节点，右子更大，所以交换</a:t>
            </a:r>
          </a:p>
        </p:txBody>
      </p:sp>
    </p:spTree>
    <p:extLst>
      <p:ext uri="{BB962C8B-B14F-4D97-AF65-F5344CB8AC3E}">
        <p14:creationId xmlns:p14="http://schemas.microsoft.com/office/powerpoint/2010/main" val="3946804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 animBg="1"/>
      <p:bldP spid="52" grpId="1" animBg="1"/>
      <p:bldP spid="53" grpId="0" animBg="1"/>
      <p:bldP spid="73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DEEDF0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F4C7AB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790210" y="749563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81039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81039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632231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632231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83769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83769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73496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7349605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8615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8615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837343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837343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88881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94007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94007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9126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9126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1042455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1042455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9399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9399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14518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14518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885343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EC96B604-7237-6BB3-62C7-7ECF2C1A2D2B}"/>
              </a:ext>
            </a:extLst>
          </p:cNvPr>
          <p:cNvSpPr txBox="1"/>
          <p:nvPr/>
        </p:nvSpPr>
        <p:spPr>
          <a:xfrm>
            <a:off x="5514751" y="4622148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B2B8A3"/>
                </a:solidFill>
              </a:rPr>
              <a:t>2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=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4</a:t>
            </a:r>
          </a:p>
          <a:p>
            <a:r>
              <a:rPr lang="en-US" altLang="zh-CN" dirty="0">
                <a:solidFill>
                  <a:srgbClr val="B2B8A3"/>
                </a:solidFill>
              </a:rPr>
              <a:t>2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 + 1 = 5</a:t>
            </a:r>
            <a:endParaRPr lang="zh-CN" altLang="en-US" dirty="0">
              <a:solidFill>
                <a:srgbClr val="B2B8A3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8E9D1559-DC0A-D034-1A03-6899C76362FC}"/>
              </a:ext>
            </a:extLst>
          </p:cNvPr>
          <p:cNvSpPr txBox="1"/>
          <p:nvPr/>
        </p:nvSpPr>
        <p:spPr>
          <a:xfrm>
            <a:off x="214325" y="462543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存在两个子节点，左子更大，所以交换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8F683B7F-2056-348D-A051-DCF4D92D5CBA}"/>
              </a:ext>
            </a:extLst>
          </p:cNvPr>
          <p:cNvSpPr txBox="1"/>
          <p:nvPr/>
        </p:nvSpPr>
        <p:spPr>
          <a:xfrm>
            <a:off x="214325" y="4945313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存在两个子节点，右子更大，所以交换</a:t>
            </a:r>
          </a:p>
        </p:txBody>
      </p:sp>
    </p:spTree>
    <p:extLst>
      <p:ext uri="{BB962C8B-B14F-4D97-AF65-F5344CB8AC3E}">
        <p14:creationId xmlns:p14="http://schemas.microsoft.com/office/powerpoint/2010/main" val="662966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0.00185 L 0.04206 -0.00185 C 0.06081 -0.00185 0.08411 0.03889 0.08411 0.07199 L 0.08411 0.14584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6" y="738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-0.0414 0.00023 C -0.06028 0.00023 -0.08333 -0.04074 -0.08333 -0.07407 L -0.08333 -0.14815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93" y="-743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2.59259E-6 L 0.03359 0.04005 C 0.04062 0.04908 0.05117 0.05394 0.06224 0.05394 C 0.07474 0.05394 0.08489 0.04908 0.09193 0.04005 L 0.12565 -2.59259E-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76" y="268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-2.59259E-6 L -0.03411 -0.04606 C -0.04115 -0.05648 -0.05169 -0.06203 -0.06276 -0.06203 C -0.07539 -0.06203 -0.08555 -0.05648 -0.09258 -0.04606 L -0.1263 -2.59259E-6 " pathEditMode="relative" rAng="0" ptsTypes="AAAAA">
                                      <p:cBhvr>
                                        <p:cTn id="1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2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3" grpId="0" animBg="1"/>
      <p:bldP spid="42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DEEDF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790210" y="749563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81039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81039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632231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632231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83769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83769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73496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734960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8615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8615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837343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837343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88881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94007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94007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9126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9126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1042455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1042455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9399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9399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14518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14518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885343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EC96B604-7237-6BB3-62C7-7ECF2C1A2D2B}"/>
              </a:ext>
            </a:extLst>
          </p:cNvPr>
          <p:cNvSpPr txBox="1"/>
          <p:nvPr/>
        </p:nvSpPr>
        <p:spPr>
          <a:xfrm>
            <a:off x="5514751" y="4622148"/>
            <a:ext cx="1571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B2B8A3"/>
                </a:solidFill>
              </a:rPr>
              <a:t>5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=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10</a:t>
            </a:r>
          </a:p>
          <a:p>
            <a:r>
              <a:rPr lang="en-US" altLang="zh-CN" dirty="0">
                <a:solidFill>
                  <a:srgbClr val="B2B8A3"/>
                </a:solidFill>
              </a:rPr>
              <a:t>5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 + 1 = 11</a:t>
            </a:r>
            <a:endParaRPr lang="zh-CN" altLang="en-US" dirty="0">
              <a:solidFill>
                <a:srgbClr val="B2B8A3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8E9D1559-DC0A-D034-1A03-6899C76362FC}"/>
              </a:ext>
            </a:extLst>
          </p:cNvPr>
          <p:cNvSpPr txBox="1"/>
          <p:nvPr/>
        </p:nvSpPr>
        <p:spPr>
          <a:xfrm>
            <a:off x="214325" y="462543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存在两个子节点，左子更大，所以交换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8F683B7F-2056-348D-A051-DCF4D92D5CBA}"/>
              </a:ext>
            </a:extLst>
          </p:cNvPr>
          <p:cNvSpPr txBox="1"/>
          <p:nvPr/>
        </p:nvSpPr>
        <p:spPr>
          <a:xfrm>
            <a:off x="214325" y="4945313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存在两个子节点，右子更大，所以交换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57A5B613-7361-D4F1-8874-AC87B1FC2DDD}"/>
              </a:ext>
            </a:extLst>
          </p:cNvPr>
          <p:cNvSpPr txBox="1"/>
          <p:nvPr/>
        </p:nvSpPr>
        <p:spPr>
          <a:xfrm>
            <a:off x="212313" y="5316086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存在一个子节点，不比父节点大，所以下沉结束</a:t>
            </a:r>
          </a:p>
        </p:txBody>
      </p:sp>
    </p:spTree>
    <p:extLst>
      <p:ext uri="{BB962C8B-B14F-4D97-AF65-F5344CB8AC3E}">
        <p14:creationId xmlns:p14="http://schemas.microsoft.com/office/powerpoint/2010/main" val="38403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7" grpId="0" animBg="1"/>
      <p:bldP spid="73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椭圆 49">
            <a:extLst>
              <a:ext uri="{FF2B5EF4-FFF2-40B4-BE49-F238E27FC236}">
                <a16:creationId xmlns:a16="http://schemas.microsoft.com/office/drawing/2014/main" id="{0B7983EB-F5B3-116E-9A39-8B18786AD392}"/>
              </a:ext>
            </a:extLst>
          </p:cNvPr>
          <p:cNvSpPr/>
          <p:nvPr/>
        </p:nvSpPr>
        <p:spPr>
          <a:xfrm>
            <a:off x="3799114" y="1702128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7601C0D2-A159-54E0-2AD0-C574D43CF54C}"/>
              </a:ext>
            </a:extLst>
          </p:cNvPr>
          <p:cNvSpPr/>
          <p:nvPr/>
        </p:nvSpPr>
        <p:spPr>
          <a:xfrm>
            <a:off x="7781308" y="1702128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28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id="{7B6C88D2-DA14-96CC-8B0C-F4B67AEF6A88}"/>
              </a:ext>
            </a:extLst>
          </p:cNvPr>
          <p:cNvSpPr/>
          <p:nvPr/>
        </p:nvSpPr>
        <p:spPr>
          <a:xfrm>
            <a:off x="2698668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30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id="{96CB3DA6-5B49-BA8C-E7D2-7637F1DE96E1}"/>
              </a:ext>
            </a:extLst>
          </p:cNvPr>
          <p:cNvSpPr/>
          <p:nvPr/>
        </p:nvSpPr>
        <p:spPr>
          <a:xfrm>
            <a:off x="4818413" y="2705593"/>
            <a:ext cx="611580" cy="611580"/>
          </a:xfrm>
          <a:prstGeom prst="ellipse">
            <a:avLst/>
          </a:prstGeom>
          <a:solidFill>
            <a:srgbClr val="DEEDF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22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5" name="椭圆 54">
            <a:extLst>
              <a:ext uri="{FF2B5EF4-FFF2-40B4-BE49-F238E27FC236}">
                <a16:creationId xmlns:a16="http://schemas.microsoft.com/office/drawing/2014/main" id="{1F9D4C60-6A14-4E4E-5642-46E22E02D128}"/>
              </a:ext>
            </a:extLst>
          </p:cNvPr>
          <p:cNvSpPr/>
          <p:nvPr/>
        </p:nvSpPr>
        <p:spPr>
          <a:xfrm>
            <a:off x="208708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id="{4F8A437E-0F1C-80A5-F4E2-8C348BCA21A5}"/>
              </a:ext>
            </a:extLst>
          </p:cNvPr>
          <p:cNvSpPr/>
          <p:nvPr/>
        </p:nvSpPr>
        <p:spPr>
          <a:xfrm>
            <a:off x="3310248" y="3621971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13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7" name="椭圆 56">
            <a:extLst>
              <a:ext uri="{FF2B5EF4-FFF2-40B4-BE49-F238E27FC236}">
                <a16:creationId xmlns:a16="http://schemas.microsoft.com/office/drawing/2014/main" id="{A9EC765D-4E24-8969-7FA8-DD2B7A33A53D}"/>
              </a:ext>
            </a:extLst>
          </p:cNvPr>
          <p:cNvSpPr/>
          <p:nvPr/>
        </p:nvSpPr>
        <p:spPr>
          <a:xfrm>
            <a:off x="4206833" y="3621971"/>
            <a:ext cx="611580" cy="611580"/>
          </a:xfrm>
          <a:prstGeom prst="ellipse">
            <a:avLst/>
          </a:prstGeom>
          <a:solidFill>
            <a:srgbClr val="F4C7AB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17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id="{1A5133DC-7193-2F94-7744-FD8B0623F0F0}"/>
              </a:ext>
            </a:extLst>
          </p:cNvPr>
          <p:cNvSpPr/>
          <p:nvPr/>
        </p:nvSpPr>
        <p:spPr>
          <a:xfrm>
            <a:off x="6759041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16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59" name="椭圆 58">
            <a:extLst>
              <a:ext uri="{FF2B5EF4-FFF2-40B4-BE49-F238E27FC236}">
                <a16:creationId xmlns:a16="http://schemas.microsoft.com/office/drawing/2014/main" id="{B4723FF2-D3A4-E3D3-0639-0ECE540896CA}"/>
              </a:ext>
            </a:extLst>
          </p:cNvPr>
          <p:cNvSpPr/>
          <p:nvPr/>
        </p:nvSpPr>
        <p:spPr>
          <a:xfrm>
            <a:off x="8881752" y="2705593"/>
            <a:ext cx="611580" cy="611580"/>
          </a:xfrm>
          <a:prstGeom prst="ellipse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19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A0CAB810-45E2-0FB2-1BFB-A63E3FA86F1A}"/>
              </a:ext>
            </a:extLst>
          </p:cNvPr>
          <p:cNvCxnSpPr>
            <a:cxnSpLocks/>
            <a:endCxn id="50" idx="7"/>
          </p:cNvCxnSpPr>
          <p:nvPr/>
        </p:nvCxnSpPr>
        <p:spPr>
          <a:xfrm flipH="1">
            <a:off x="4321130" y="1113311"/>
            <a:ext cx="1469080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DBD5189D-2000-567E-C8CD-597353278F6E}"/>
              </a:ext>
            </a:extLst>
          </p:cNvPr>
          <p:cNvCxnSpPr>
            <a:cxnSpLocks/>
            <a:stCxn id="52" idx="7"/>
            <a:endCxn id="50" idx="3"/>
          </p:cNvCxnSpPr>
          <p:nvPr/>
        </p:nvCxnSpPr>
        <p:spPr>
          <a:xfrm flipV="1">
            <a:off x="3220684" y="2224144"/>
            <a:ext cx="667994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4">
            <a:extLst>
              <a:ext uri="{FF2B5EF4-FFF2-40B4-BE49-F238E27FC236}">
                <a16:creationId xmlns:a16="http://schemas.microsoft.com/office/drawing/2014/main" id="{B61343FC-188C-FCB0-B6E1-CAD519CBB931}"/>
              </a:ext>
            </a:extLst>
          </p:cNvPr>
          <p:cNvCxnSpPr>
            <a:cxnSpLocks/>
            <a:stCxn id="55" idx="7"/>
            <a:endCxn id="52" idx="3"/>
          </p:cNvCxnSpPr>
          <p:nvPr/>
        </p:nvCxnSpPr>
        <p:spPr>
          <a:xfrm flipV="1">
            <a:off x="260910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>
            <a:extLst>
              <a:ext uri="{FF2B5EF4-FFF2-40B4-BE49-F238E27FC236}">
                <a16:creationId xmlns:a16="http://schemas.microsoft.com/office/drawing/2014/main" id="{611BB6E6-12A7-5D2F-28B2-1BC4DAD0F7E7}"/>
              </a:ext>
            </a:extLst>
          </p:cNvPr>
          <p:cNvCxnSpPr>
            <a:cxnSpLocks/>
            <a:stCxn id="56" idx="1"/>
            <a:endCxn id="52" idx="5"/>
          </p:cNvCxnSpPr>
          <p:nvPr/>
        </p:nvCxnSpPr>
        <p:spPr>
          <a:xfrm flipH="1" flipV="1">
            <a:off x="3220684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>
            <a:extLst>
              <a:ext uri="{FF2B5EF4-FFF2-40B4-BE49-F238E27FC236}">
                <a16:creationId xmlns:a16="http://schemas.microsoft.com/office/drawing/2014/main" id="{3DCAE3A7-A600-5478-AE2F-F515EDC823C2}"/>
              </a:ext>
            </a:extLst>
          </p:cNvPr>
          <p:cNvCxnSpPr>
            <a:cxnSpLocks/>
            <a:stCxn id="57" idx="7"/>
            <a:endCxn id="53" idx="3"/>
          </p:cNvCxnSpPr>
          <p:nvPr/>
        </p:nvCxnSpPr>
        <p:spPr>
          <a:xfrm flipV="1">
            <a:off x="4728849" y="3227609"/>
            <a:ext cx="179128" cy="4839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直接连接符 73">
            <a:extLst>
              <a:ext uri="{FF2B5EF4-FFF2-40B4-BE49-F238E27FC236}">
                <a16:creationId xmlns:a16="http://schemas.microsoft.com/office/drawing/2014/main" id="{58027279-D4CA-E59F-64C0-527B1C6F3694}"/>
              </a:ext>
            </a:extLst>
          </p:cNvPr>
          <p:cNvCxnSpPr>
            <a:cxnSpLocks/>
            <a:stCxn id="53" idx="1"/>
            <a:endCxn id="50" idx="5"/>
          </p:cNvCxnSpPr>
          <p:nvPr/>
        </p:nvCxnSpPr>
        <p:spPr>
          <a:xfrm flipH="1" flipV="1">
            <a:off x="4321130" y="2224144"/>
            <a:ext cx="586847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>
            <a:extLst>
              <a:ext uri="{FF2B5EF4-FFF2-40B4-BE49-F238E27FC236}">
                <a16:creationId xmlns:a16="http://schemas.microsoft.com/office/drawing/2014/main" id="{9ABBF3DD-EE44-31C9-A956-17274ABB787E}"/>
              </a:ext>
            </a:extLst>
          </p:cNvPr>
          <p:cNvCxnSpPr>
            <a:cxnSpLocks/>
            <a:stCxn id="51" idx="1"/>
          </p:cNvCxnSpPr>
          <p:nvPr/>
        </p:nvCxnSpPr>
        <p:spPr>
          <a:xfrm flipH="1" flipV="1">
            <a:off x="6401790" y="1113311"/>
            <a:ext cx="1469082" cy="6783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直接连接符 79">
            <a:extLst>
              <a:ext uri="{FF2B5EF4-FFF2-40B4-BE49-F238E27FC236}">
                <a16:creationId xmlns:a16="http://schemas.microsoft.com/office/drawing/2014/main" id="{7CDB87A6-A4D4-481B-8EC2-08614708FEDE}"/>
              </a:ext>
            </a:extLst>
          </p:cNvPr>
          <p:cNvCxnSpPr>
            <a:cxnSpLocks/>
            <a:stCxn id="51" idx="3"/>
            <a:endCxn id="58" idx="7"/>
          </p:cNvCxnSpPr>
          <p:nvPr/>
        </p:nvCxnSpPr>
        <p:spPr>
          <a:xfrm flipH="1">
            <a:off x="7281057" y="2224144"/>
            <a:ext cx="589815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直接连接符 83">
            <a:extLst>
              <a:ext uri="{FF2B5EF4-FFF2-40B4-BE49-F238E27FC236}">
                <a16:creationId xmlns:a16="http://schemas.microsoft.com/office/drawing/2014/main" id="{3C26BBC3-A41B-BE56-B696-C2883053758D}"/>
              </a:ext>
            </a:extLst>
          </p:cNvPr>
          <p:cNvCxnSpPr>
            <a:cxnSpLocks/>
            <a:stCxn id="51" idx="5"/>
            <a:endCxn id="59" idx="1"/>
          </p:cNvCxnSpPr>
          <p:nvPr/>
        </p:nvCxnSpPr>
        <p:spPr>
          <a:xfrm>
            <a:off x="8303324" y="2224144"/>
            <a:ext cx="667992" cy="5710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778C431E-4586-6A1E-8235-C2E3496B3E54}"/>
              </a:ext>
            </a:extLst>
          </p:cNvPr>
          <p:cNvSpPr txBox="1"/>
          <p:nvPr/>
        </p:nvSpPr>
        <p:spPr>
          <a:xfrm>
            <a:off x="6401790" y="9286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3089A00-FE82-0BAE-8A48-2B154C74BEDC}"/>
              </a:ext>
            </a:extLst>
          </p:cNvPr>
          <p:cNvSpPr txBox="1"/>
          <p:nvPr/>
        </p:nvSpPr>
        <p:spPr>
          <a:xfrm>
            <a:off x="4410693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7CE1E09-04C1-0637-6903-DA69306271A2}"/>
              </a:ext>
            </a:extLst>
          </p:cNvPr>
          <p:cNvSpPr txBox="1"/>
          <p:nvPr/>
        </p:nvSpPr>
        <p:spPr>
          <a:xfrm>
            <a:off x="8392888" y="182325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F00C8763-037E-2B77-88AD-F984185429C4}"/>
              </a:ext>
            </a:extLst>
          </p:cNvPr>
          <p:cNvSpPr txBox="1"/>
          <p:nvPr/>
        </p:nvSpPr>
        <p:spPr>
          <a:xfrm>
            <a:off x="330728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B282A2F4-CF9A-DED1-E15E-782A07322673}"/>
              </a:ext>
            </a:extLst>
          </p:cNvPr>
          <p:cNvSpPr txBox="1"/>
          <p:nvPr/>
        </p:nvSpPr>
        <p:spPr>
          <a:xfrm>
            <a:off x="5429289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226B364C-47CB-7767-A9A4-A9E4DB82080B}"/>
              </a:ext>
            </a:extLst>
          </p:cNvPr>
          <p:cNvSpPr txBox="1"/>
          <p:nvPr/>
        </p:nvSpPr>
        <p:spPr>
          <a:xfrm>
            <a:off x="7364331" y="279515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999F6F8-F070-B421-A828-F6C7119CD788}"/>
              </a:ext>
            </a:extLst>
          </p:cNvPr>
          <p:cNvSpPr txBox="1"/>
          <p:nvPr/>
        </p:nvSpPr>
        <p:spPr>
          <a:xfrm>
            <a:off x="9493332" y="282671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7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B548238F-AD9C-1BB1-FFDC-B0FB0F9FA2AD}"/>
              </a:ext>
            </a:extLst>
          </p:cNvPr>
          <p:cNvSpPr txBox="1"/>
          <p:nvPr/>
        </p:nvSpPr>
        <p:spPr>
          <a:xfrm>
            <a:off x="3921124" y="3740618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9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4E5772E6-EDDD-1366-5E7F-9973FAB68744}"/>
              </a:ext>
            </a:extLst>
          </p:cNvPr>
          <p:cNvSpPr txBox="1"/>
          <p:nvPr/>
        </p:nvSpPr>
        <p:spPr>
          <a:xfrm>
            <a:off x="2697964" y="3742992"/>
            <a:ext cx="30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DDA16616-36D9-BC9E-288D-0E6FED30F6AC}"/>
              </a:ext>
            </a:extLst>
          </p:cNvPr>
          <p:cNvSpPr txBox="1"/>
          <p:nvPr/>
        </p:nvSpPr>
        <p:spPr>
          <a:xfrm>
            <a:off x="4818413" y="3739236"/>
            <a:ext cx="43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10</a:t>
            </a:r>
            <a:endParaRPr lang="zh-CN" altLang="en-US" dirty="0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1C4685D4-819E-F50A-16B0-112A55EABE51}"/>
              </a:ext>
            </a:extLst>
          </p:cNvPr>
          <p:cNvSpPr/>
          <p:nvPr/>
        </p:nvSpPr>
        <p:spPr>
          <a:xfrm>
            <a:off x="5790210" y="749563"/>
            <a:ext cx="611580" cy="611580"/>
          </a:xfrm>
          <a:prstGeom prst="ellipse">
            <a:avLst/>
          </a:prstGeom>
          <a:solidFill>
            <a:srgbClr val="F4C7A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chemeClr val="tx1"/>
                </a:solidFill>
              </a:rPr>
              <a:t>45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470C5F2-A0D6-09DA-072F-27D6A9A589D8}"/>
              </a:ext>
            </a:extLst>
          </p:cNvPr>
          <p:cNvSpPr/>
          <p:nvPr/>
        </p:nvSpPr>
        <p:spPr>
          <a:xfrm>
            <a:off x="581039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索引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D2C364A1-9E4B-3E3A-6B47-4004C8D6ACB8}"/>
              </a:ext>
            </a:extLst>
          </p:cNvPr>
          <p:cNvSpPr/>
          <p:nvPr/>
        </p:nvSpPr>
        <p:spPr>
          <a:xfrm>
            <a:off x="581039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数据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D4617FA-BF7C-862D-5419-B824DDF9C060}"/>
              </a:ext>
            </a:extLst>
          </p:cNvPr>
          <p:cNvSpPr/>
          <p:nvPr/>
        </p:nvSpPr>
        <p:spPr>
          <a:xfrm>
            <a:off x="6322311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0</a:t>
            </a:r>
            <a:endParaRPr lang="zh-CN" altLang="en-US" sz="1200" dirty="0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1A966344-DEEC-87B8-89B7-DA5CD45627A0}"/>
              </a:ext>
            </a:extLst>
          </p:cNvPr>
          <p:cNvSpPr/>
          <p:nvPr/>
        </p:nvSpPr>
        <p:spPr>
          <a:xfrm>
            <a:off x="6322310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8B85496-594B-0CA2-F5C6-7C738759CC9E}"/>
              </a:ext>
            </a:extLst>
          </p:cNvPr>
          <p:cNvSpPr/>
          <p:nvPr/>
        </p:nvSpPr>
        <p:spPr>
          <a:xfrm>
            <a:off x="683769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</a:t>
            </a:r>
            <a:endParaRPr lang="zh-CN" altLang="en-US" sz="1200" dirty="0"/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D5B105C-DB9C-EB7E-7384-2BB3B19E1F52}"/>
              </a:ext>
            </a:extLst>
          </p:cNvPr>
          <p:cNvSpPr/>
          <p:nvPr/>
        </p:nvSpPr>
        <p:spPr>
          <a:xfrm>
            <a:off x="683769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A1562C48-5382-A68B-D796-4FBF2DF6D9C1}"/>
              </a:ext>
            </a:extLst>
          </p:cNvPr>
          <p:cNvSpPr/>
          <p:nvPr/>
        </p:nvSpPr>
        <p:spPr>
          <a:xfrm>
            <a:off x="7349606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2</a:t>
            </a:r>
            <a:endParaRPr lang="zh-CN" altLang="en-US" sz="1200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321FF0E1-A358-BC94-D861-425689A59E6D}"/>
              </a:ext>
            </a:extLst>
          </p:cNvPr>
          <p:cNvSpPr/>
          <p:nvPr/>
        </p:nvSpPr>
        <p:spPr>
          <a:xfrm>
            <a:off x="7349605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41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B8F70C1C-04E0-AEAA-5BA6-22A652C5581A}"/>
              </a:ext>
            </a:extLst>
          </p:cNvPr>
          <p:cNvSpPr/>
          <p:nvPr/>
        </p:nvSpPr>
        <p:spPr>
          <a:xfrm>
            <a:off x="7861519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3</a:t>
            </a:r>
            <a:endParaRPr lang="zh-CN" altLang="en-US" sz="1200" dirty="0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858691B8-FA0E-FA82-8C6E-A3C369EACEA8}"/>
              </a:ext>
            </a:extLst>
          </p:cNvPr>
          <p:cNvSpPr/>
          <p:nvPr/>
        </p:nvSpPr>
        <p:spPr>
          <a:xfrm>
            <a:off x="7861518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28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BED96C4-1E87-CA37-759D-5BE4F2A23A30}"/>
              </a:ext>
            </a:extLst>
          </p:cNvPr>
          <p:cNvSpPr/>
          <p:nvPr/>
        </p:nvSpPr>
        <p:spPr>
          <a:xfrm>
            <a:off x="837343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4</a:t>
            </a:r>
            <a:endParaRPr lang="zh-CN" altLang="en-US" sz="1200" dirty="0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836CAE-131D-A230-83C9-DF129142F0AA}"/>
              </a:ext>
            </a:extLst>
          </p:cNvPr>
          <p:cNvSpPr/>
          <p:nvPr/>
        </p:nvSpPr>
        <p:spPr>
          <a:xfrm>
            <a:off x="8373431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30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8F1C2BC1-7F13-2FFC-AA11-33832D4B2D04}"/>
              </a:ext>
            </a:extLst>
          </p:cNvPr>
          <p:cNvSpPr/>
          <p:nvPr/>
        </p:nvSpPr>
        <p:spPr>
          <a:xfrm>
            <a:off x="8888812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5</a:t>
            </a:r>
            <a:endParaRPr lang="zh-CN" altLang="en-US" sz="1200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78A3C88-2C0F-355E-0557-83BF8F950251}"/>
              </a:ext>
            </a:extLst>
          </p:cNvPr>
          <p:cNvSpPr/>
          <p:nvPr/>
        </p:nvSpPr>
        <p:spPr>
          <a:xfrm>
            <a:off x="9400727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6</a:t>
            </a:r>
            <a:endParaRPr lang="zh-CN" altLang="en-US" sz="1200" dirty="0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4A01C44-01A8-2E02-8FF6-57DB07E8BEDF}"/>
              </a:ext>
            </a:extLst>
          </p:cNvPr>
          <p:cNvSpPr/>
          <p:nvPr/>
        </p:nvSpPr>
        <p:spPr>
          <a:xfrm>
            <a:off x="9400726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16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C85134E1-8B34-A376-B1A8-918B5F01F297}"/>
              </a:ext>
            </a:extLst>
          </p:cNvPr>
          <p:cNvSpPr/>
          <p:nvPr/>
        </p:nvSpPr>
        <p:spPr>
          <a:xfrm>
            <a:off x="9912640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7</a:t>
            </a:r>
            <a:endParaRPr lang="zh-CN" altLang="en-US" sz="1200" dirty="0"/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FC770726-2A94-DEDA-4878-B99DC081A022}"/>
              </a:ext>
            </a:extLst>
          </p:cNvPr>
          <p:cNvSpPr/>
          <p:nvPr/>
        </p:nvSpPr>
        <p:spPr>
          <a:xfrm>
            <a:off x="9912639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19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7C6D3F7F-27FF-ABDA-7456-E698807C7F79}"/>
              </a:ext>
            </a:extLst>
          </p:cNvPr>
          <p:cNvSpPr/>
          <p:nvPr/>
        </p:nvSpPr>
        <p:spPr>
          <a:xfrm>
            <a:off x="10424553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8</a:t>
            </a:r>
            <a:endParaRPr lang="zh-CN" altLang="en-US" sz="1200" dirty="0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id="{E95E8561-E880-C05D-A10C-AB2071715C0B}"/>
              </a:ext>
            </a:extLst>
          </p:cNvPr>
          <p:cNvSpPr/>
          <p:nvPr/>
        </p:nvSpPr>
        <p:spPr>
          <a:xfrm>
            <a:off x="10424552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76E9AE77-D910-1CEB-36E7-F3B239AD86EC}"/>
              </a:ext>
            </a:extLst>
          </p:cNvPr>
          <p:cNvSpPr/>
          <p:nvPr/>
        </p:nvSpPr>
        <p:spPr>
          <a:xfrm>
            <a:off x="10939935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9</a:t>
            </a:r>
            <a:endParaRPr lang="zh-CN" altLang="en-US" sz="1200" dirty="0"/>
          </a:p>
        </p:txBody>
      </p:sp>
      <p:sp>
        <p:nvSpPr>
          <p:cNvPr id="69" name="矩形 68">
            <a:extLst>
              <a:ext uri="{FF2B5EF4-FFF2-40B4-BE49-F238E27FC236}">
                <a16:creationId xmlns:a16="http://schemas.microsoft.com/office/drawing/2014/main" id="{0303C8F7-53BA-EBB1-0B21-78EF3FAFBA3D}"/>
              </a:ext>
            </a:extLst>
          </p:cNvPr>
          <p:cNvSpPr/>
          <p:nvPr/>
        </p:nvSpPr>
        <p:spPr>
          <a:xfrm>
            <a:off x="10939934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13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756EF579-192C-980C-B768-F08417BE54AF}"/>
              </a:ext>
            </a:extLst>
          </p:cNvPr>
          <p:cNvSpPr/>
          <p:nvPr/>
        </p:nvSpPr>
        <p:spPr>
          <a:xfrm>
            <a:off x="11451848" y="5929355"/>
            <a:ext cx="511913" cy="385948"/>
          </a:xfrm>
          <a:prstGeom prst="rect">
            <a:avLst/>
          </a:prstGeom>
          <a:solidFill>
            <a:srgbClr val="B2B8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/>
              <a:t>10</a:t>
            </a:r>
            <a:endParaRPr lang="zh-CN" altLang="en-US" sz="1200" dirty="0"/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BCC86F9D-DB5E-7129-0B88-0B348D537109}"/>
              </a:ext>
            </a:extLst>
          </p:cNvPr>
          <p:cNvSpPr/>
          <p:nvPr/>
        </p:nvSpPr>
        <p:spPr>
          <a:xfrm>
            <a:off x="11451847" y="6315303"/>
            <a:ext cx="511913" cy="385948"/>
          </a:xfrm>
          <a:prstGeom prst="rect">
            <a:avLst/>
          </a:prstGeom>
          <a:solidFill>
            <a:srgbClr val="F4C7A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17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矩形 74">
            <a:extLst>
              <a:ext uri="{FF2B5EF4-FFF2-40B4-BE49-F238E27FC236}">
                <a16:creationId xmlns:a16="http://schemas.microsoft.com/office/drawing/2014/main" id="{7D81DCA5-1690-ECBD-4077-03D5C4FCB6A9}"/>
              </a:ext>
            </a:extLst>
          </p:cNvPr>
          <p:cNvSpPr/>
          <p:nvPr/>
        </p:nvSpPr>
        <p:spPr>
          <a:xfrm>
            <a:off x="8885343" y="6315303"/>
            <a:ext cx="511913" cy="385948"/>
          </a:xfrm>
          <a:prstGeom prst="rect">
            <a:avLst/>
          </a:prstGeom>
          <a:solidFill>
            <a:srgbClr val="DEED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22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EC96B604-7237-6BB3-62C7-7ECF2C1A2D2B}"/>
              </a:ext>
            </a:extLst>
          </p:cNvPr>
          <p:cNvSpPr txBox="1"/>
          <p:nvPr/>
        </p:nvSpPr>
        <p:spPr>
          <a:xfrm>
            <a:off x="5514751" y="4622148"/>
            <a:ext cx="1571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B2B8A3"/>
                </a:solidFill>
              </a:rPr>
              <a:t>5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=</a:t>
            </a:r>
            <a:r>
              <a:rPr lang="zh-CN" altLang="en-US" dirty="0">
                <a:solidFill>
                  <a:srgbClr val="B2B8A3"/>
                </a:solidFill>
              </a:rPr>
              <a:t> </a:t>
            </a:r>
            <a:r>
              <a:rPr lang="en-US" altLang="zh-CN" dirty="0">
                <a:solidFill>
                  <a:srgbClr val="B2B8A3"/>
                </a:solidFill>
              </a:rPr>
              <a:t>10</a:t>
            </a:r>
          </a:p>
          <a:p>
            <a:r>
              <a:rPr lang="en-US" altLang="zh-CN" dirty="0">
                <a:solidFill>
                  <a:srgbClr val="B2B8A3"/>
                </a:solidFill>
              </a:rPr>
              <a:t>5 </a:t>
            </a:r>
            <a:r>
              <a:rPr lang="zh-CN" altLang="en-US" dirty="0">
                <a:solidFill>
                  <a:srgbClr val="B2B8A3"/>
                </a:solidFill>
              </a:rPr>
              <a:t>* </a:t>
            </a:r>
            <a:r>
              <a:rPr lang="en-US" altLang="zh-CN" dirty="0">
                <a:solidFill>
                  <a:srgbClr val="B2B8A3"/>
                </a:solidFill>
              </a:rPr>
              <a:t>2 + 1 = 11</a:t>
            </a:r>
            <a:endParaRPr lang="zh-CN" altLang="en-US" dirty="0">
              <a:solidFill>
                <a:srgbClr val="B2B8A3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8E9D1559-DC0A-D034-1A03-6899C76362FC}"/>
              </a:ext>
            </a:extLst>
          </p:cNvPr>
          <p:cNvSpPr txBox="1"/>
          <p:nvPr/>
        </p:nvSpPr>
        <p:spPr>
          <a:xfrm>
            <a:off x="214325" y="4625436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存在两个子节点，左子更大，所以交换</a:t>
            </a:r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8F683B7F-2056-348D-A051-DCF4D92D5CBA}"/>
              </a:ext>
            </a:extLst>
          </p:cNvPr>
          <p:cNvSpPr txBox="1"/>
          <p:nvPr/>
        </p:nvSpPr>
        <p:spPr>
          <a:xfrm>
            <a:off x="214325" y="4945313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存在两个子节点，右子更大，所以交换</a:t>
            </a: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57A5B613-7361-D4F1-8874-AC87B1FC2DDD}"/>
              </a:ext>
            </a:extLst>
          </p:cNvPr>
          <p:cNvSpPr txBox="1"/>
          <p:nvPr/>
        </p:nvSpPr>
        <p:spPr>
          <a:xfrm>
            <a:off x="212313" y="5316086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存在一个子节点，不比父节点大，所以下沉结束</a:t>
            </a:r>
          </a:p>
        </p:txBody>
      </p:sp>
    </p:spTree>
    <p:extLst>
      <p:ext uri="{BB962C8B-B14F-4D97-AF65-F5344CB8AC3E}">
        <p14:creationId xmlns:p14="http://schemas.microsoft.com/office/powerpoint/2010/main" val="30616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568</Words>
  <Application>Microsoft Office PowerPoint</Application>
  <PresentationFormat>宽屏</PresentationFormat>
  <Paragraphs>374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郭 青松</dc:creator>
  <cp:lastModifiedBy>郭 青松</cp:lastModifiedBy>
  <cp:revision>208</cp:revision>
  <dcterms:created xsi:type="dcterms:W3CDTF">2022-05-25T08:01:18Z</dcterms:created>
  <dcterms:modified xsi:type="dcterms:W3CDTF">2022-05-26T01:47:17Z</dcterms:modified>
</cp:coreProperties>
</file>